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"/>
  </p:notesMasterIdLst>
  <p:sldIdLst>
    <p:sldId id="262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0525-9AFE-4545-8586-AB5E120C3324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9B057-8667-489C-A707-0EFBF3C28B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4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2D178-7FB3-4466-B753-18490C856F5D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2BD59-0314-48B9-A1D4-C2281C134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" y="2636912"/>
            <a:ext cx="9131869" cy="456593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691172" y="30469"/>
            <a:ext cx="5688632" cy="1484784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Прокуратура города Вологды </a:t>
            </a:r>
            <a:br>
              <a:rPr lang="ru-RU" sz="3000" b="1" dirty="0" smtClean="0"/>
            </a:br>
            <a:r>
              <a:rPr lang="ru-RU" sz="3000" b="1" dirty="0" smtClean="0"/>
              <a:t>разъясняет</a:t>
            </a:r>
            <a:endParaRPr lang="ru-RU" sz="3000" b="1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827584" y="1628800"/>
            <a:ext cx="8460940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300" b="1" dirty="0">
                <a:solidFill>
                  <a:srgbClr val="FF0000"/>
                </a:solidFill>
              </a:rPr>
              <a:t>Уточнены основания для проведения </a:t>
            </a:r>
            <a:r>
              <a:rPr lang="ru-RU" sz="3300" b="1" dirty="0" err="1">
                <a:solidFill>
                  <a:srgbClr val="FF0000"/>
                </a:solidFill>
              </a:rPr>
              <a:t>Роскомнадзором</a:t>
            </a:r>
            <a:r>
              <a:rPr lang="ru-RU" sz="3300" b="1" dirty="0">
                <a:solidFill>
                  <a:srgbClr val="FF0000"/>
                </a:solidFill>
              </a:rPr>
              <a:t> внеплановых контрольных (надзорных) мероприятий</a:t>
            </a:r>
          </a:p>
          <a:p>
            <a:endParaRPr lang="ru-RU" dirty="0" smtClean="0"/>
          </a:p>
        </p:txBody>
      </p:sp>
      <p:pic>
        <p:nvPicPr>
          <p:cNvPr id="7" name="Рисунок 6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3682" y="0"/>
            <a:ext cx="1460318" cy="142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731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431540" y="836712"/>
            <a:ext cx="846094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/>
              <a:t>В соответствии с документом допускается осуществление внеплановых контрольных (надзорных) мероприятий федерального государственного контроля (надзора) за обработкой персональных данных в отношении объектов контроля аккредитованных российских организаций, осуществляющих деятельность в области информационных технологий, включенных в реестр аккредитованных российских организаций, в случае если установлен факт распространения (предоставления) в сети "Интернет" имеющих признаки принадлежности аккредитованной организации баз данных (или их части), содержащих персональные данные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 descr="985341403_0_185_2204_1425_1920x0_80_0_0_95b65b36cd7f555ced404dd546ff9555.jpg"/>
          <p:cNvPicPr>
            <a:picLocks noChangeAspect="1"/>
          </p:cNvPicPr>
          <p:nvPr/>
        </p:nvPicPr>
        <p:blipFill>
          <a:blip r:embed="rId2" cstate="print"/>
          <a:srcRect t="6733" b="28867"/>
          <a:stretch>
            <a:fillRect/>
          </a:stretch>
        </p:blipFill>
        <p:spPr>
          <a:xfrm>
            <a:off x="90010" y="3356992"/>
            <a:ext cx="9144000" cy="331236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Рисунок 7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3682" y="0"/>
            <a:ext cx="1460318" cy="142222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ain.jpg"/>
          <p:cNvPicPr>
            <a:picLocks noChangeAspect="1"/>
          </p:cNvPicPr>
          <p:nvPr/>
        </p:nvPicPr>
        <p:blipFill>
          <a:blip r:embed="rId2" cstate="print"/>
          <a:srcRect l="5113" r="33463"/>
          <a:stretch>
            <a:fillRect/>
          </a:stretch>
        </p:blipFill>
        <p:spPr>
          <a:xfrm>
            <a:off x="0" y="0"/>
            <a:ext cx="5616624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652120" y="1862242"/>
            <a:ext cx="3348879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3000" b="1" dirty="0"/>
              <a:t>Указанные мероприятия проводятся при условии согласования с органами прокуратуры.</a:t>
            </a:r>
          </a:p>
          <a:p>
            <a:endParaRPr lang="ru-RU" sz="2000" dirty="0"/>
          </a:p>
        </p:txBody>
      </p:sp>
      <p:pic>
        <p:nvPicPr>
          <p:cNvPr id="8" name="Рисунок 7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83682" y="0"/>
            <a:ext cx="1460318" cy="14222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</TotalTime>
  <Words>98</Words>
  <Application>Microsoft Office PowerPoint</Application>
  <PresentationFormat>Экран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Тема Office</vt:lpstr>
      <vt:lpstr>Прокуратура города Вологды  разъясняет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Прокуратура города Вологды разъясняет</dc:title>
  <dc:creator>User Windows</dc:creator>
  <cp:lastModifiedBy>Ражева Оксана Александровна</cp:lastModifiedBy>
  <cp:revision>38</cp:revision>
  <dcterms:created xsi:type="dcterms:W3CDTF">2022-04-10T12:01:32Z</dcterms:created>
  <dcterms:modified xsi:type="dcterms:W3CDTF">2023-02-13T08:43:46Z</dcterms:modified>
</cp:coreProperties>
</file>