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90525-9AFE-4545-8586-AB5E120C3324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9B057-8667-489C-A707-0EFBF3C28B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945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9B057-8667-489C-A707-0EFBF3C28B7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573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2D178-7FB3-4466-B753-18490C856F5D}" type="datetimeFigureOut">
              <a:rPr lang="ru-RU" smtClean="0"/>
              <a:pPr/>
              <a:t>19.07.2022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7" t="-651" r="16138" b="651"/>
          <a:stretch/>
        </p:blipFill>
        <p:spPr>
          <a:xfrm>
            <a:off x="-252536" y="-82479"/>
            <a:ext cx="6156176" cy="695739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44062" y="370988"/>
            <a:ext cx="3468298" cy="1285881"/>
          </a:xfrm>
          <a:effectLst>
            <a:softEdge rad="635000"/>
          </a:effectLst>
        </p:spPr>
        <p:txBody>
          <a:bodyPr>
            <a:normAutofit/>
          </a:bodyPr>
          <a:lstStyle/>
          <a:p>
            <a:pPr algn="r"/>
            <a:r>
              <a:rPr lang="ru-RU" sz="2500" dirty="0" smtClean="0"/>
              <a:t>Прокуратура города Вологды </a:t>
            </a:r>
            <a:br>
              <a:rPr lang="ru-RU" sz="2500" dirty="0" smtClean="0"/>
            </a:br>
            <a:r>
              <a:rPr lang="ru-RU" sz="2500" dirty="0" smtClean="0"/>
              <a:t>разъясняет</a:t>
            </a:r>
            <a:endParaRPr lang="ru-RU" sz="2500" dirty="0"/>
          </a:p>
        </p:txBody>
      </p:sp>
      <p:pic>
        <p:nvPicPr>
          <p:cNvPr id="4" name="Picture 2" descr="emblem_b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080120" cy="104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3792359" y="2323599"/>
            <a:ext cx="3816424" cy="2073267"/>
          </a:xfrm>
          <a:prstGeom prst="ellipse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58969" y="2587155"/>
            <a:ext cx="5194485" cy="1080120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Школьников бесплатно </a:t>
            </a:r>
            <a:r>
              <a:rPr lang="ru-RU" b="1" dirty="0" smtClean="0">
                <a:solidFill>
                  <a:srgbClr val="FF0000"/>
                </a:solidFill>
              </a:rPr>
              <a:t>обучат </a:t>
            </a:r>
            <a:r>
              <a:rPr lang="ru-RU" b="1" dirty="0">
                <a:solidFill>
                  <a:srgbClr val="FF0000"/>
                </a:solidFill>
              </a:rPr>
              <a:t>языкам программирования.</a:t>
            </a: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808471" y="4337769"/>
            <a:ext cx="41399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dirty="0" smtClean="0"/>
              <a:t> 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80112" y="4720185"/>
            <a:ext cx="34563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записи на курс нужно пройти тестирование на портале «</a:t>
            </a:r>
            <a:r>
              <a:rPr lang="ru-RU" dirty="0" err="1"/>
              <a:t>Госуслуги</a:t>
            </a:r>
            <a:r>
              <a:rPr lang="ru-RU" dirty="0"/>
              <a:t>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3923928" y="0"/>
            <a:ext cx="3888432" cy="1484784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/>
              <a:t>Прокуратура города Вологды </a:t>
            </a:r>
            <a:br>
              <a:rPr lang="ru-RU" sz="2000" dirty="0" smtClean="0"/>
            </a:br>
            <a:r>
              <a:rPr lang="ru-RU" sz="2000" dirty="0" smtClean="0"/>
              <a:t>разъясняет</a:t>
            </a:r>
            <a:endParaRPr lang="ru-RU" sz="2000" dirty="0"/>
          </a:p>
        </p:txBody>
      </p:sp>
      <p:pic>
        <p:nvPicPr>
          <p:cNvPr id="6" name="Picture 2" descr="emblem_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1080120" cy="104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Подзаголовок 2"/>
          <p:cNvSpPr txBox="1">
            <a:spLocks/>
          </p:cNvSpPr>
          <p:nvPr/>
        </p:nvSpPr>
        <p:spPr>
          <a:xfrm>
            <a:off x="3707904" y="3212976"/>
            <a:ext cx="612576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Подзаголовок 2"/>
          <p:cNvSpPr txBox="1">
            <a:spLocks/>
          </p:cNvSpPr>
          <p:nvPr/>
        </p:nvSpPr>
        <p:spPr>
          <a:xfrm>
            <a:off x="3779912" y="4005064"/>
            <a:ext cx="612576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Подзаголовок 2"/>
          <p:cNvSpPr txBox="1">
            <a:spLocks/>
          </p:cNvSpPr>
          <p:nvPr/>
        </p:nvSpPr>
        <p:spPr>
          <a:xfrm>
            <a:off x="3779912" y="4797152"/>
            <a:ext cx="612576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5148064" y="1604407"/>
            <a:ext cx="3888432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Одаренные школьники 8-11 классов, интересующиеся информатикой, смогут бесплатно, за счет бюджетных средств, обучиться современным языкам программирования. На данные цели в федеральном бюджете предусмотрено 6,8 млрд рублей на три года.</a:t>
            </a:r>
          </a:p>
          <a:p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Обучение будет проходить как онлайн, так и на базе региональных площадок в течение двух лет по программе, состоящей из 4 модулей по 36 академических часов.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Лицам</a:t>
            </a:r>
            <a:r>
              <a:rPr lang="ru-RU" dirty="0"/>
              <a:t>, окончившим обучение, будут выданы электронные сертификаты.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00"/>
          <a:stretch/>
        </p:blipFill>
        <p:spPr>
          <a:xfrm>
            <a:off x="14912" y="0"/>
            <a:ext cx="5369759" cy="6858000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56" y="1376736"/>
            <a:ext cx="9144000" cy="572414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3779912" y="0"/>
            <a:ext cx="3888432" cy="1484784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/>
              <a:t>Прокуратура города Вологды </a:t>
            </a:r>
            <a:br>
              <a:rPr lang="ru-RU" sz="2000" dirty="0" smtClean="0"/>
            </a:br>
            <a:r>
              <a:rPr lang="ru-RU" sz="2000" dirty="0" smtClean="0"/>
              <a:t>разъясняет</a:t>
            </a:r>
            <a:endParaRPr lang="ru-RU" sz="2000" dirty="0"/>
          </a:p>
        </p:txBody>
      </p:sp>
      <p:pic>
        <p:nvPicPr>
          <p:cNvPr id="5" name="Picture 2" descr="emblem_b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188640"/>
            <a:ext cx="1080120" cy="104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-451320" y="4123715"/>
            <a:ext cx="9577064" cy="3123728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63500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46784" y="5157192"/>
            <a:ext cx="846094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Указанное позволит ребятам еще обучаясь в школе получить первую профессию, связанную с </a:t>
            </a:r>
            <a:r>
              <a:rPr lang="en-US" dirty="0"/>
              <a:t>IT</a:t>
            </a:r>
            <a:r>
              <a:rPr lang="ru-RU" dirty="0"/>
              <a:t>-технологиями, и в дальнейшем, при желании, продолжить получать образование в данной сфере.</a:t>
            </a:r>
          </a:p>
          <a:p>
            <a:r>
              <a:rPr lang="ru-RU" dirty="0"/>
              <a:t>Планируется, что к концу текущего года данное обучение пройдут порядка 100 тыс. человек, в последующие два года еще по 240 тыс. человек.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Words>160</Words>
  <Application>Microsoft Office PowerPoint</Application>
  <PresentationFormat>Экран (4:3)</PresentationFormat>
  <Paragraphs>14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Calibri</vt:lpstr>
      <vt:lpstr>Тема Office</vt:lpstr>
      <vt:lpstr>Прокуратура города Вологды  разъясняет</vt:lpstr>
      <vt:lpstr>Прокуратура города Вологды  разъясняет</vt:lpstr>
      <vt:lpstr>Прокуратура города Вологды  разъясняет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Прокуратура города Вологды разъясняет</dc:title>
  <dc:creator>User Windows</dc:creator>
  <cp:lastModifiedBy>Ражева Оксана Александровна</cp:lastModifiedBy>
  <cp:revision>41</cp:revision>
  <dcterms:created xsi:type="dcterms:W3CDTF">2022-04-10T12:01:32Z</dcterms:created>
  <dcterms:modified xsi:type="dcterms:W3CDTF">2022-07-19T15:58:39Z</dcterms:modified>
</cp:coreProperties>
</file>