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0525-9AFE-4545-8586-AB5E120C3324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9B057-8667-489C-A707-0EFBF3C28B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4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2D178-7FB3-4466-B753-18490C856F5D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1613283206_81-p-sinii-fon-mchs-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0"/>
            <a:ext cx="6336704" cy="1628800"/>
          </a:xfrm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Прокуратура города Вологды </a:t>
            </a:r>
            <a:br>
              <a:rPr lang="ru-RU" sz="3000" b="1" dirty="0" smtClean="0">
                <a:solidFill>
                  <a:schemeClr val="bg1"/>
                </a:solidFill>
                <a:latin typeface="Century" panose="02040604050505020304" pitchFamily="18" charset="0"/>
              </a:rPr>
            </a:br>
            <a:r>
              <a:rPr lang="ru-RU" sz="30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разъясняет</a:t>
            </a:r>
            <a:endParaRPr lang="ru-RU" sz="3000" b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373216"/>
            <a:ext cx="9324528" cy="2160617"/>
          </a:xfrm>
        </p:spPr>
        <p:txBody>
          <a:bodyPr>
            <a:noAutofit/>
          </a:bodyPr>
          <a:lstStyle/>
          <a:p>
            <a:r>
              <a:rPr lang="ru-RU" sz="3000" b="1" dirty="0">
                <a:solidFill>
                  <a:schemeClr val="bg1"/>
                </a:solidFill>
                <a:latin typeface="Century" panose="02040604050505020304" pitchFamily="18" charset="0"/>
              </a:rPr>
              <a:t>Упростили порядок трудоустройства несовершеннолетних в возрасте от 14 до 18 лет</a:t>
            </a:r>
            <a:endParaRPr lang="ru-RU" sz="3000" b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pic>
        <p:nvPicPr>
          <p:cNvPr id="11" name="Рисунок 10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460318" cy="1422222"/>
          </a:xfrm>
          <a:prstGeom prst="rect">
            <a:avLst/>
          </a:prstGeom>
        </p:spPr>
      </p:pic>
      <p:sp>
        <p:nvSpPr>
          <p:cNvPr id="5123" name="AutoShape 3" descr="50c071f06a3bf74ec245cbad79b344d4.jpeg (1200×800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934" y="980727"/>
            <a:ext cx="9144000" cy="4801617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125" name="AutoShape 5" descr="https://carding.pro/wp-content/uploads/2022/02/50c071f06a3bf74ec245cbad79b344d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1613283206_81-p-sinii-fon-mchs-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" name="Подзаголовок 2"/>
          <p:cNvSpPr txBox="1">
            <a:spLocks/>
          </p:cNvSpPr>
          <p:nvPr/>
        </p:nvSpPr>
        <p:spPr>
          <a:xfrm>
            <a:off x="3707904" y="3212976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Подзаголовок 2"/>
          <p:cNvSpPr txBox="1">
            <a:spLocks/>
          </p:cNvSpPr>
          <p:nvPr/>
        </p:nvSpPr>
        <p:spPr>
          <a:xfrm>
            <a:off x="3779912" y="4005064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Подзаголовок 2"/>
          <p:cNvSpPr txBox="1">
            <a:spLocks/>
          </p:cNvSpPr>
          <p:nvPr/>
        </p:nvSpPr>
        <p:spPr>
          <a:xfrm>
            <a:off x="3779912" y="4797152"/>
            <a:ext cx="612576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Рисунок 15" descr="main.jpg"/>
          <p:cNvPicPr>
            <a:picLocks noChangeAspect="1"/>
          </p:cNvPicPr>
          <p:nvPr/>
        </p:nvPicPr>
        <p:blipFill>
          <a:blip r:embed="rId3" cstate="print"/>
          <a:srcRect t="15749" b="6951"/>
          <a:stretch>
            <a:fillRect/>
          </a:stretch>
        </p:blipFill>
        <p:spPr>
          <a:xfrm>
            <a:off x="0" y="1556792"/>
            <a:ext cx="9144000" cy="530120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-1188640" y="1124744"/>
            <a:ext cx="11089232" cy="4248472"/>
          </a:xfrm>
          <a:prstGeom prst="rect">
            <a:avLst/>
          </a:prstGeom>
          <a:ln>
            <a:solidFill>
              <a:schemeClr val="bg1"/>
            </a:solidFill>
          </a:ln>
          <a:effectLst>
            <a:softEdge rad="6350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0" y="2108272"/>
            <a:ext cx="9144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Так, исключено требование о необходимости получения согласия органа опеки и попечительства для заключения трудового договора с подростком, достигшим возраста 14 лет. Теперь для этого достаточно письменного согласия одного из родителей (попечителя). </a:t>
            </a:r>
          </a:p>
          <a:p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этом предусмотрено, что трудоустройство достигших 14 лет детей-сирот и детей, оставшихся без попечения родителей, осуществляется с письменного согласия органа опеки и попечительства или иного законного представителя. </a:t>
            </a:r>
          </a:p>
        </p:txBody>
      </p:sp>
      <p:pic>
        <p:nvPicPr>
          <p:cNvPr id="10" name="Рисунок 9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83682" y="0"/>
            <a:ext cx="1460318" cy="1422222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6408712" cy="14847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Прокуратура города Вологды </a:t>
            </a:r>
            <a:b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Century" panose="02040604050505020304" pitchFamily="18" charset="0"/>
              </a:rPr>
              <a:t>разъясняет</a:t>
            </a:r>
            <a:endParaRPr lang="ru-RU" sz="2800" b="1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84</Words>
  <Application>Microsoft Office PowerPoint</Application>
  <PresentationFormat>Экран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Century</vt:lpstr>
      <vt:lpstr>Тема Office</vt:lpstr>
      <vt:lpstr>Прокуратура города Вологды  разъясняет</vt:lpstr>
      <vt:lpstr>Прокуратура города Вологды  разъясняет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города Вологды разъясняет</dc:title>
  <dc:creator>User Windows</dc:creator>
  <cp:lastModifiedBy>Ражева Оксана Александровна</cp:lastModifiedBy>
  <cp:revision>64</cp:revision>
  <dcterms:created xsi:type="dcterms:W3CDTF">2022-04-10T12:01:32Z</dcterms:created>
  <dcterms:modified xsi:type="dcterms:W3CDTF">2023-06-21T11:41:33Z</dcterms:modified>
</cp:coreProperties>
</file>